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9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 Id="rId3" Type="http://schemas.openxmlformats.org/officeDocument/2006/relationships/image" Target="../media/image4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4.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 Id="rId3" Type="http://schemas.openxmlformats.org/officeDocument/2006/relationships/image" Target="../media/image128.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9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4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 Id="rId3" Type="http://schemas.openxmlformats.org/officeDocument/2006/relationships/image" Target="../media/image4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6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6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6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9.png"/><Relationship Id="rId3" Type="http://schemas.openxmlformats.org/officeDocument/2006/relationships/image" Target="../media/image63.png"/><Relationship Id="rId4" Type="http://schemas.openxmlformats.org/officeDocument/2006/relationships/image" Target="../media/image6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 Id="rId3" Type="http://schemas.openxmlformats.org/officeDocument/2006/relationships/image" Target="../media/image6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 Id="rId3" Type="http://schemas.openxmlformats.org/officeDocument/2006/relationships/image" Target="../media/image67.png"/><Relationship Id="rId4" Type="http://schemas.openxmlformats.org/officeDocument/2006/relationships/image" Target="../media/image8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6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 Id="rId3" Type="http://schemas.openxmlformats.org/officeDocument/2006/relationships/image" Target="../media/image63.png"/><Relationship Id="rId4" Type="http://schemas.openxmlformats.org/officeDocument/2006/relationships/image" Target="../media/image7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 Id="rId3" Type="http://schemas.openxmlformats.org/officeDocument/2006/relationships/image" Target="../media/image6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6.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4.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5.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8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46.png"/><Relationship Id="rId6" Type="http://schemas.openxmlformats.org/officeDocument/2006/relationships/image" Target="../media/image148.png"/><Relationship Id="rId7" Type="http://schemas.openxmlformats.org/officeDocument/2006/relationships/image" Target="../media/image14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6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21.png"/><Relationship Id="rId4" Type="http://schemas.openxmlformats.org/officeDocument/2006/relationships/image" Target="../media/image116.png"/><Relationship Id="rId9" Type="http://schemas.openxmlformats.org/officeDocument/2006/relationships/image" Target="../media/image157.png"/><Relationship Id="rId5" Type="http://schemas.openxmlformats.org/officeDocument/2006/relationships/image" Target="../media/image119.png"/><Relationship Id="rId6" Type="http://schemas.openxmlformats.org/officeDocument/2006/relationships/image" Target="../media/image131.png"/><Relationship Id="rId7" Type="http://schemas.openxmlformats.org/officeDocument/2006/relationships/image" Target="../media/image126.png"/><Relationship Id="rId8" Type="http://schemas.openxmlformats.org/officeDocument/2006/relationships/image" Target="../media/image142.png"/><Relationship Id="rId11" Type="http://schemas.openxmlformats.org/officeDocument/2006/relationships/image" Target="../media/image130.png"/><Relationship Id="rId10" Type="http://schemas.openxmlformats.org/officeDocument/2006/relationships/image" Target="../media/image125.png"/><Relationship Id="rId13" Type="http://schemas.openxmlformats.org/officeDocument/2006/relationships/image" Target="../media/image127.png"/><Relationship Id="rId12" Type="http://schemas.openxmlformats.org/officeDocument/2006/relationships/image" Target="../media/image123.png"/><Relationship Id="rId15" Type="http://schemas.openxmlformats.org/officeDocument/2006/relationships/image" Target="../media/image139.png"/><Relationship Id="rId14" Type="http://schemas.openxmlformats.org/officeDocument/2006/relationships/image" Target="../media/image132.png"/><Relationship Id="rId17" Type="http://schemas.openxmlformats.org/officeDocument/2006/relationships/image" Target="../media/image129.png"/><Relationship Id="rId16" Type="http://schemas.openxmlformats.org/officeDocument/2006/relationships/image" Target="../media/image140.png"/><Relationship Id="rId19" Type="http://schemas.openxmlformats.org/officeDocument/2006/relationships/image" Target="../media/image136.png"/><Relationship Id="rId18" Type="http://schemas.openxmlformats.org/officeDocument/2006/relationships/image" Target="../media/image14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54.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56.jpg"/><Relationship Id="rId8" Type="http://schemas.openxmlformats.org/officeDocument/2006/relationships/image" Target="../media/image153.jpg"/><Relationship Id="rId11" Type="http://schemas.openxmlformats.org/officeDocument/2006/relationships/hyperlink" Target="http://support.lfenergy.org" TargetMode="External"/><Relationship Id="rId10" Type="http://schemas.openxmlformats.org/officeDocument/2006/relationships/image" Target="../media/image28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60.png"/><Relationship Id="rId7" Type="http://schemas.openxmlformats.org/officeDocument/2006/relationships/image" Target="../media/image17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8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5.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61.png"/><Relationship Id="rId6" Type="http://schemas.openxmlformats.org/officeDocument/2006/relationships/image" Target="../media/image29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63.png"/><Relationship Id="rId9" Type="http://schemas.openxmlformats.org/officeDocument/2006/relationships/image" Target="../media/image162.png"/><Relationship Id="rId5" Type="http://schemas.openxmlformats.org/officeDocument/2006/relationships/image" Target="../media/image167.png"/><Relationship Id="rId6" Type="http://schemas.openxmlformats.org/officeDocument/2006/relationships/image" Target="../media/image168.png"/><Relationship Id="rId7" Type="http://schemas.openxmlformats.org/officeDocument/2006/relationships/image" Target="../media/image158.png"/><Relationship Id="rId8" Type="http://schemas.openxmlformats.org/officeDocument/2006/relationships/image" Target="../media/image1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72.png"/><Relationship Id="rId5" Type="http://schemas.openxmlformats.org/officeDocument/2006/relationships/hyperlink" Target="mailto:membership@lfenergy.org" TargetMode="External"/><Relationship Id="rId6" Type="http://schemas.openxmlformats.org/officeDocument/2006/relationships/image" Target="../media/image164.png"/><Relationship Id="rId7" Type="http://schemas.openxmlformats.org/officeDocument/2006/relationships/image" Target="../media/image169.png"/><Relationship Id="rId8" Type="http://schemas.openxmlformats.org/officeDocument/2006/relationships/image" Target="../media/image16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33.png"/><Relationship Id="rId4" Type="http://schemas.openxmlformats.org/officeDocument/2006/relationships/image" Target="../media/image134.png"/><Relationship Id="rId5" Type="http://schemas.openxmlformats.org/officeDocument/2006/relationships/image" Target="../media/image137.png"/><Relationship Id="rId6" Type="http://schemas.openxmlformats.org/officeDocument/2006/relationships/image" Target="../media/image135.png"/><Relationship Id="rId7"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0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71.png"/><Relationship Id="rId4" Type="http://schemas.openxmlformats.org/officeDocument/2006/relationships/image" Target="../media/image264.png"/><Relationship Id="rId9" Type="http://schemas.openxmlformats.org/officeDocument/2006/relationships/image" Target="../media/image186.png"/><Relationship Id="rId5" Type="http://schemas.openxmlformats.org/officeDocument/2006/relationships/image" Target="../media/image131.png"/><Relationship Id="rId6" Type="http://schemas.openxmlformats.org/officeDocument/2006/relationships/image" Target="../media/image126.png"/><Relationship Id="rId7" Type="http://schemas.openxmlformats.org/officeDocument/2006/relationships/image" Target="../media/image116.png"/><Relationship Id="rId8" Type="http://schemas.openxmlformats.org/officeDocument/2006/relationships/image" Target="../media/image174.png"/><Relationship Id="rId11" Type="http://schemas.openxmlformats.org/officeDocument/2006/relationships/image" Target="../media/image175.png"/><Relationship Id="rId10" Type="http://schemas.openxmlformats.org/officeDocument/2006/relationships/image" Target="../media/image183.png"/><Relationship Id="rId13" Type="http://schemas.openxmlformats.org/officeDocument/2006/relationships/image" Target="../media/image197.png"/><Relationship Id="rId12" Type="http://schemas.openxmlformats.org/officeDocument/2006/relationships/image" Target="../media/image195.png"/><Relationship Id="rId14" Type="http://schemas.openxmlformats.org/officeDocument/2006/relationships/image" Target="../media/image181.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90.png"/><Relationship Id="rId4" Type="http://schemas.openxmlformats.org/officeDocument/2006/relationships/image" Target="../media/image189.png"/><Relationship Id="rId5" Type="http://schemas.openxmlformats.org/officeDocument/2006/relationships/image" Target="../media/image178.png"/><Relationship Id="rId6" Type="http://schemas.openxmlformats.org/officeDocument/2006/relationships/image" Target="../media/image179.png"/><Relationship Id="rId7" Type="http://schemas.openxmlformats.org/officeDocument/2006/relationships/image" Target="../media/image202.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82.png"/><Relationship Id="rId4" Type="http://schemas.openxmlformats.org/officeDocument/2006/relationships/image" Target="../media/image184.png"/><Relationship Id="rId5" Type="http://schemas.openxmlformats.org/officeDocument/2006/relationships/image" Target="../media/image214.png"/><Relationship Id="rId6" Type="http://schemas.openxmlformats.org/officeDocument/2006/relationships/image" Target="../media/image185.png"/><Relationship Id="rId7" Type="http://schemas.openxmlformats.org/officeDocument/2006/relationships/image" Target="../media/image187.png"/><Relationship Id="rId8" Type="http://schemas.openxmlformats.org/officeDocument/2006/relationships/image" Target="../media/image22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91.png"/><Relationship Id="rId4" Type="http://schemas.openxmlformats.org/officeDocument/2006/relationships/image" Target="../media/image200.png"/><Relationship Id="rId5" Type="http://schemas.openxmlformats.org/officeDocument/2006/relationships/image" Target="../media/image192.png"/><Relationship Id="rId6" Type="http://schemas.openxmlformats.org/officeDocument/2006/relationships/image" Target="../media/image193.png"/><Relationship Id="rId7" Type="http://schemas.openxmlformats.org/officeDocument/2006/relationships/image" Target="../media/image194.png"/><Relationship Id="rId8" Type="http://schemas.openxmlformats.org/officeDocument/2006/relationships/image" Target="../media/image21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210.png"/><Relationship Id="rId4" Type="http://schemas.openxmlformats.org/officeDocument/2006/relationships/image" Target="../media/image196.png"/><Relationship Id="rId5" Type="http://schemas.openxmlformats.org/officeDocument/2006/relationships/image" Target="../media/image19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213.png"/><Relationship Id="rId4" Type="http://schemas.openxmlformats.org/officeDocument/2006/relationships/image" Target="../media/image203.png"/><Relationship Id="rId5" Type="http://schemas.openxmlformats.org/officeDocument/2006/relationships/image" Target="../media/image201.png"/><Relationship Id="rId6" Type="http://schemas.openxmlformats.org/officeDocument/2006/relationships/image" Target="../media/image199.png"/><Relationship Id="rId7" Type="http://schemas.openxmlformats.org/officeDocument/2006/relationships/image" Target="../media/image20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05.png"/><Relationship Id="rId4" Type="http://schemas.openxmlformats.org/officeDocument/2006/relationships/image" Target="../media/image222.png"/><Relationship Id="rId9" Type="http://schemas.openxmlformats.org/officeDocument/2006/relationships/image" Target="../media/image220.png"/><Relationship Id="rId5" Type="http://schemas.openxmlformats.org/officeDocument/2006/relationships/image" Target="../media/image209.png"/><Relationship Id="rId6" Type="http://schemas.openxmlformats.org/officeDocument/2006/relationships/image" Target="../media/image206.png"/><Relationship Id="rId7" Type="http://schemas.openxmlformats.org/officeDocument/2006/relationships/image" Target="../media/image212.png"/><Relationship Id="rId8" Type="http://schemas.openxmlformats.org/officeDocument/2006/relationships/image" Target="../media/image208.png"/><Relationship Id="rId10" Type="http://schemas.openxmlformats.org/officeDocument/2006/relationships/image" Target="../media/image254.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16.png"/><Relationship Id="rId4" Type="http://schemas.openxmlformats.org/officeDocument/2006/relationships/image" Target="../media/image263.png"/><Relationship Id="rId5" Type="http://schemas.openxmlformats.org/officeDocument/2006/relationships/image" Target="../media/image215.png"/><Relationship Id="rId6" Type="http://schemas.openxmlformats.org/officeDocument/2006/relationships/image" Target="../media/image197.png"/><Relationship Id="rId7" Type="http://schemas.openxmlformats.org/officeDocument/2006/relationships/image" Target="../media/image218.png"/><Relationship Id="rId8" Type="http://schemas.openxmlformats.org/officeDocument/2006/relationships/image" Target="../media/image19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17.png"/><Relationship Id="rId4" Type="http://schemas.openxmlformats.org/officeDocument/2006/relationships/image" Target="../media/image219.png"/><Relationship Id="rId5" Type="http://schemas.openxmlformats.org/officeDocument/2006/relationships/image" Target="../media/image125.png"/><Relationship Id="rId6" Type="http://schemas.openxmlformats.org/officeDocument/2006/relationships/image" Target="../media/image130.png"/><Relationship Id="rId7" Type="http://schemas.openxmlformats.org/officeDocument/2006/relationships/image" Target="../media/image225.png"/><Relationship Id="rId8" Type="http://schemas.openxmlformats.org/officeDocument/2006/relationships/image" Target="../media/image22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23.png"/><Relationship Id="rId4" Type="http://schemas.openxmlformats.org/officeDocument/2006/relationships/image" Target="../media/image221.png"/><Relationship Id="rId5" Type="http://schemas.openxmlformats.org/officeDocument/2006/relationships/image" Target="../media/image291.png"/><Relationship Id="rId6" Type="http://schemas.openxmlformats.org/officeDocument/2006/relationships/image" Target="../media/image231.png"/><Relationship Id="rId7" Type="http://schemas.openxmlformats.org/officeDocument/2006/relationships/image" Target="../media/image226.png"/><Relationship Id="rId8" Type="http://schemas.openxmlformats.org/officeDocument/2006/relationships/image" Target="../media/image22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29.png"/><Relationship Id="rId4" Type="http://schemas.openxmlformats.org/officeDocument/2006/relationships/image" Target="../media/image230.png"/><Relationship Id="rId5" Type="http://schemas.openxmlformats.org/officeDocument/2006/relationships/image" Target="../media/image1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36.png"/><Relationship Id="rId4" Type="http://schemas.openxmlformats.org/officeDocument/2006/relationships/image" Target="../media/image214.png"/><Relationship Id="rId5" Type="http://schemas.openxmlformats.org/officeDocument/2006/relationships/image" Target="../media/image232.png"/><Relationship Id="rId6" Type="http://schemas.openxmlformats.org/officeDocument/2006/relationships/image" Target="../media/image184.png"/><Relationship Id="rId7" Type="http://schemas.openxmlformats.org/officeDocument/2006/relationships/image" Target="../media/image233.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45.png"/><Relationship Id="rId4" Type="http://schemas.openxmlformats.org/officeDocument/2006/relationships/image" Target="../media/image235.png"/><Relationship Id="rId5" Type="http://schemas.openxmlformats.org/officeDocument/2006/relationships/image" Target="../media/image259.png"/><Relationship Id="rId6" Type="http://schemas.openxmlformats.org/officeDocument/2006/relationships/image" Target="../media/image234.png"/><Relationship Id="rId7" Type="http://schemas.openxmlformats.org/officeDocument/2006/relationships/image" Target="../media/image24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37.png"/><Relationship Id="rId4" Type="http://schemas.openxmlformats.org/officeDocument/2006/relationships/image" Target="../media/image238.png"/><Relationship Id="rId5" Type="http://schemas.openxmlformats.org/officeDocument/2006/relationships/image" Target="../media/image243.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39.png"/><Relationship Id="rId4" Type="http://schemas.openxmlformats.org/officeDocument/2006/relationships/image" Target="../media/image241.png"/><Relationship Id="rId5" Type="http://schemas.openxmlformats.org/officeDocument/2006/relationships/image" Target="../media/image242.png"/><Relationship Id="rId6" Type="http://schemas.openxmlformats.org/officeDocument/2006/relationships/image" Target="../media/image184.png"/><Relationship Id="rId7" Type="http://schemas.openxmlformats.org/officeDocument/2006/relationships/image" Target="../media/image25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51.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48.png"/><Relationship Id="rId4" Type="http://schemas.openxmlformats.org/officeDocument/2006/relationships/image" Target="../media/image247.png"/><Relationship Id="rId5" Type="http://schemas.openxmlformats.org/officeDocument/2006/relationships/image" Target="../media/image2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49.png"/><Relationship Id="rId4" Type="http://schemas.openxmlformats.org/officeDocument/2006/relationships/image" Target="../media/image281.png"/><Relationship Id="rId9" Type="http://schemas.openxmlformats.org/officeDocument/2006/relationships/image" Target="../media/image253.png"/><Relationship Id="rId5" Type="http://schemas.openxmlformats.org/officeDocument/2006/relationships/image" Target="../media/image246.png"/><Relationship Id="rId6" Type="http://schemas.openxmlformats.org/officeDocument/2006/relationships/image" Target="../media/image250.png"/><Relationship Id="rId7" Type="http://schemas.openxmlformats.org/officeDocument/2006/relationships/image" Target="../media/image251.png"/><Relationship Id="rId8" Type="http://schemas.openxmlformats.org/officeDocument/2006/relationships/image" Target="../media/image257.png"/><Relationship Id="rId11" Type="http://schemas.openxmlformats.org/officeDocument/2006/relationships/image" Target="../media/image256.png"/><Relationship Id="rId10" Type="http://schemas.openxmlformats.org/officeDocument/2006/relationships/image" Target="../media/image2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55.png"/><Relationship Id="rId4" Type="http://schemas.openxmlformats.org/officeDocument/2006/relationships/image" Target="../media/image268.png"/><Relationship Id="rId5" Type="http://schemas.openxmlformats.org/officeDocument/2006/relationships/image" Target="../media/image2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61.png"/><Relationship Id="rId4" Type="http://schemas.openxmlformats.org/officeDocument/2006/relationships/image" Target="../media/image262.png"/><Relationship Id="rId5" Type="http://schemas.openxmlformats.org/officeDocument/2006/relationships/image" Target="../media/image267.png"/><Relationship Id="rId6" Type="http://schemas.openxmlformats.org/officeDocument/2006/relationships/image" Target="../media/image2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87.png"/><Relationship Id="rId4" Type="http://schemas.openxmlformats.org/officeDocument/2006/relationships/image" Target="../media/image265.png"/><Relationship Id="rId5" Type="http://schemas.openxmlformats.org/officeDocument/2006/relationships/image" Target="../media/image26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73.png"/><Relationship Id="rId4" Type="http://schemas.openxmlformats.org/officeDocument/2006/relationships/image" Target="../media/image275.png"/><Relationship Id="rId9" Type="http://schemas.openxmlformats.org/officeDocument/2006/relationships/image" Target="../media/image282.png"/><Relationship Id="rId5" Type="http://schemas.openxmlformats.org/officeDocument/2006/relationships/image" Target="../media/image214.png"/><Relationship Id="rId6" Type="http://schemas.openxmlformats.org/officeDocument/2006/relationships/image" Target="../media/image272.png"/><Relationship Id="rId7" Type="http://schemas.openxmlformats.org/officeDocument/2006/relationships/image" Target="../media/image269.png"/><Relationship Id="rId8" Type="http://schemas.openxmlformats.org/officeDocument/2006/relationships/image" Target="../media/image271.png"/><Relationship Id="rId11" Type="http://schemas.openxmlformats.org/officeDocument/2006/relationships/image" Target="../media/image280.png"/><Relationship Id="rId10" Type="http://schemas.openxmlformats.org/officeDocument/2006/relationships/image" Target="../media/image2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76.png"/><Relationship Id="rId4" Type="http://schemas.openxmlformats.org/officeDocument/2006/relationships/image" Target="../media/image292.png"/><Relationship Id="rId5" Type="http://schemas.openxmlformats.org/officeDocument/2006/relationships/image" Target="../media/image21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83.png"/><Relationship Id="rId4" Type="http://schemas.openxmlformats.org/officeDocument/2006/relationships/image" Target="../media/image286.png"/><Relationship Id="rId9" Type="http://schemas.openxmlformats.org/officeDocument/2006/relationships/image" Target="../media/image301.png"/><Relationship Id="rId5" Type="http://schemas.openxmlformats.org/officeDocument/2006/relationships/image" Target="../media/image179.png"/><Relationship Id="rId6" Type="http://schemas.openxmlformats.org/officeDocument/2006/relationships/image" Target="../media/image277.png"/><Relationship Id="rId7" Type="http://schemas.openxmlformats.org/officeDocument/2006/relationships/image" Target="../media/image178.png"/><Relationship Id="rId8" Type="http://schemas.openxmlformats.org/officeDocument/2006/relationships/image" Target="../media/image31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9.png"/><Relationship Id="rId4" Type="http://schemas.openxmlformats.org/officeDocument/2006/relationships/image" Target="../media/image284.png"/><Relationship Id="rId9" Type="http://schemas.openxmlformats.org/officeDocument/2006/relationships/image" Target="../media/image294.png"/><Relationship Id="rId5" Type="http://schemas.openxmlformats.org/officeDocument/2006/relationships/image" Target="../media/image184.png"/><Relationship Id="rId6" Type="http://schemas.openxmlformats.org/officeDocument/2006/relationships/image" Target="../media/image289.png"/><Relationship Id="rId7" Type="http://schemas.openxmlformats.org/officeDocument/2006/relationships/image" Target="../media/image288.png"/><Relationship Id="rId8" Type="http://schemas.openxmlformats.org/officeDocument/2006/relationships/image" Target="../media/image295.png"/><Relationship Id="rId11" Type="http://schemas.openxmlformats.org/officeDocument/2006/relationships/image" Target="../media/image305.png"/><Relationship Id="rId10" Type="http://schemas.openxmlformats.org/officeDocument/2006/relationships/image" Target="../media/image30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66.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98.png"/><Relationship Id="rId4" Type="http://schemas.openxmlformats.org/officeDocument/2006/relationships/image" Target="../media/image300.png"/><Relationship Id="rId9" Type="http://schemas.openxmlformats.org/officeDocument/2006/relationships/image" Target="../media/image297.png"/><Relationship Id="rId5" Type="http://schemas.openxmlformats.org/officeDocument/2006/relationships/image" Target="../media/image199.png"/><Relationship Id="rId6" Type="http://schemas.openxmlformats.org/officeDocument/2006/relationships/image" Target="../media/image290.png"/><Relationship Id="rId7" Type="http://schemas.openxmlformats.org/officeDocument/2006/relationships/image" Target="../media/image296.png"/><Relationship Id="rId8" Type="http://schemas.openxmlformats.org/officeDocument/2006/relationships/image" Target="../media/image30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299.png"/><Relationship Id="rId4" Type="http://schemas.openxmlformats.org/officeDocument/2006/relationships/image" Target="../media/image199.png"/><Relationship Id="rId5" Type="http://schemas.openxmlformats.org/officeDocument/2006/relationships/image" Target="../media/image290.png"/><Relationship Id="rId6" Type="http://schemas.openxmlformats.org/officeDocument/2006/relationships/image" Target="../media/image304.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311.png"/><Relationship Id="rId4" Type="http://schemas.openxmlformats.org/officeDocument/2006/relationships/image" Target="../media/image2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302.png"/><Relationship Id="rId4" Type="http://schemas.openxmlformats.org/officeDocument/2006/relationships/image" Target="../media/image313.png"/><Relationship Id="rId5" Type="http://schemas.openxmlformats.org/officeDocument/2006/relationships/image" Target="../media/image17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3.png"/><Relationship Id="rId4" Type="http://schemas.openxmlformats.org/officeDocument/2006/relationships/image" Target="../media/image312.png"/><Relationship Id="rId5" Type="http://schemas.openxmlformats.org/officeDocument/2006/relationships/image" Target="../media/image195.png"/><Relationship Id="rId6" Type="http://schemas.openxmlformats.org/officeDocument/2006/relationships/image" Target="../media/image310.png"/><Relationship Id="rId7" Type="http://schemas.openxmlformats.org/officeDocument/2006/relationships/image" Target="../media/image3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52.png"/><Relationship Id="rId5" Type="http://schemas.openxmlformats.org/officeDocument/2006/relationships/image" Target="../media/image150.png"/><Relationship Id="rId6" Type="http://schemas.openxmlformats.org/officeDocument/2006/relationships/image" Target="../media/image14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